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media/image3.jpg" ContentType="image/png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85F7C8-1319-4A55-A3E6-A7916DD6913E}" v="33" dt="2023-10-05T14:33:20.1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3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6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gela De Ocasio" userId="ab98c290-1ee0-4507-8205-ee8113b05c47" providerId="ADAL" clId="{2785F7C8-1319-4A55-A3E6-A7916DD6913E}"/>
    <pc:docChg chg="undo custSel modSld">
      <pc:chgData name="Angela De Ocasio" userId="ab98c290-1ee0-4507-8205-ee8113b05c47" providerId="ADAL" clId="{2785F7C8-1319-4A55-A3E6-A7916DD6913E}" dt="2023-10-05T14:33:50.624" v="113" actId="120"/>
      <pc:docMkLst>
        <pc:docMk/>
      </pc:docMkLst>
      <pc:sldChg chg="modSp mod">
        <pc:chgData name="Angela De Ocasio" userId="ab98c290-1ee0-4507-8205-ee8113b05c47" providerId="ADAL" clId="{2785F7C8-1319-4A55-A3E6-A7916DD6913E}" dt="2023-10-05T14:33:50.624" v="113" actId="120"/>
        <pc:sldMkLst>
          <pc:docMk/>
          <pc:sldMk cId="1509021459" sldId="256"/>
        </pc:sldMkLst>
        <pc:spChg chg="mod">
          <ac:chgData name="Angela De Ocasio" userId="ab98c290-1ee0-4507-8205-ee8113b05c47" providerId="ADAL" clId="{2785F7C8-1319-4A55-A3E6-A7916DD6913E}" dt="2023-10-05T14:33:45.865" v="112" actId="120"/>
          <ac:spMkLst>
            <pc:docMk/>
            <pc:sldMk cId="1509021459" sldId="256"/>
            <ac:spMk id="2" creationId="{190C4C1D-FE85-1CB4-8F1F-13F1B09309D6}"/>
          </ac:spMkLst>
        </pc:spChg>
        <pc:spChg chg="mod">
          <ac:chgData name="Angela De Ocasio" userId="ab98c290-1ee0-4507-8205-ee8113b05c47" providerId="ADAL" clId="{2785F7C8-1319-4A55-A3E6-A7916DD6913E}" dt="2023-10-05T14:33:50.624" v="113" actId="120"/>
          <ac:spMkLst>
            <pc:docMk/>
            <pc:sldMk cId="1509021459" sldId="256"/>
            <ac:spMk id="3" creationId="{3E403EA9-2181-100D-97A1-99DBE4229065}"/>
          </ac:spMkLst>
        </pc:spChg>
      </pc:sldChg>
      <pc:sldChg chg="modSp mod">
        <pc:chgData name="Angela De Ocasio" userId="ab98c290-1ee0-4507-8205-ee8113b05c47" providerId="ADAL" clId="{2785F7C8-1319-4A55-A3E6-A7916DD6913E}" dt="2023-10-05T14:24:30.901" v="59" actId="207"/>
        <pc:sldMkLst>
          <pc:docMk/>
          <pc:sldMk cId="4140471385" sldId="257"/>
        </pc:sldMkLst>
        <pc:spChg chg="mod">
          <ac:chgData name="Angela De Ocasio" userId="ab98c290-1ee0-4507-8205-ee8113b05c47" providerId="ADAL" clId="{2785F7C8-1319-4A55-A3E6-A7916DD6913E}" dt="2023-10-05T14:24:30.901" v="59" actId="207"/>
          <ac:spMkLst>
            <pc:docMk/>
            <pc:sldMk cId="4140471385" sldId="257"/>
            <ac:spMk id="2" creationId="{33049ABD-DE55-B6A3-6743-79186A072B97}"/>
          </ac:spMkLst>
        </pc:spChg>
      </pc:sldChg>
      <pc:sldChg chg="modSp mod">
        <pc:chgData name="Angela De Ocasio" userId="ab98c290-1ee0-4507-8205-ee8113b05c47" providerId="ADAL" clId="{2785F7C8-1319-4A55-A3E6-A7916DD6913E}" dt="2023-10-05T14:29:28.884" v="71" actId="20577"/>
        <pc:sldMkLst>
          <pc:docMk/>
          <pc:sldMk cId="3339205877" sldId="259"/>
        </pc:sldMkLst>
        <pc:spChg chg="mod">
          <ac:chgData name="Angela De Ocasio" userId="ab98c290-1ee0-4507-8205-ee8113b05c47" providerId="ADAL" clId="{2785F7C8-1319-4A55-A3E6-A7916DD6913E}" dt="2023-10-05T14:29:28.884" v="71" actId="20577"/>
          <ac:spMkLst>
            <pc:docMk/>
            <pc:sldMk cId="3339205877" sldId="259"/>
            <ac:spMk id="3" creationId="{785C5C81-186D-DF66-F0D7-DABBC1B87A96}"/>
          </ac:spMkLst>
        </pc:spChg>
      </pc:sldChg>
      <pc:sldChg chg="modSp mod">
        <pc:chgData name="Angela De Ocasio" userId="ab98c290-1ee0-4507-8205-ee8113b05c47" providerId="ADAL" clId="{2785F7C8-1319-4A55-A3E6-A7916DD6913E}" dt="2023-10-04T18:08:05.136" v="3" actId="13926"/>
        <pc:sldMkLst>
          <pc:docMk/>
          <pc:sldMk cId="2159422244" sldId="260"/>
        </pc:sldMkLst>
        <pc:spChg chg="mod">
          <ac:chgData name="Angela De Ocasio" userId="ab98c290-1ee0-4507-8205-ee8113b05c47" providerId="ADAL" clId="{2785F7C8-1319-4A55-A3E6-A7916DD6913E}" dt="2023-10-04T18:08:05.136" v="3" actId="13926"/>
          <ac:spMkLst>
            <pc:docMk/>
            <pc:sldMk cId="2159422244" sldId="260"/>
            <ac:spMk id="3" creationId="{2E54C6D0-D955-137C-FAE5-B2A3CECBD8B3}"/>
          </ac:spMkLst>
        </pc:spChg>
      </pc:sldChg>
      <pc:sldChg chg="modSp mod">
        <pc:chgData name="Angela De Ocasio" userId="ab98c290-1ee0-4507-8205-ee8113b05c47" providerId="ADAL" clId="{2785F7C8-1319-4A55-A3E6-A7916DD6913E}" dt="2023-10-05T14:30:16.532" v="72" actId="113"/>
        <pc:sldMkLst>
          <pc:docMk/>
          <pc:sldMk cId="1687622522" sldId="261"/>
        </pc:sldMkLst>
        <pc:spChg chg="mod">
          <ac:chgData name="Angela De Ocasio" userId="ab98c290-1ee0-4507-8205-ee8113b05c47" providerId="ADAL" clId="{2785F7C8-1319-4A55-A3E6-A7916DD6913E}" dt="2023-10-05T14:30:16.532" v="72" actId="113"/>
          <ac:spMkLst>
            <pc:docMk/>
            <pc:sldMk cId="1687622522" sldId="261"/>
            <ac:spMk id="3" creationId="{C8CFC7CC-8050-43C9-B226-208F36A36405}"/>
          </ac:spMkLst>
        </pc:spChg>
      </pc:sldChg>
      <pc:sldChg chg="modSp mod">
        <pc:chgData name="Angela De Ocasio" userId="ab98c290-1ee0-4507-8205-ee8113b05c47" providerId="ADAL" clId="{2785F7C8-1319-4A55-A3E6-A7916DD6913E}" dt="2023-10-05T14:31:23.816" v="106" actId="20577"/>
        <pc:sldMkLst>
          <pc:docMk/>
          <pc:sldMk cId="2169990233" sldId="264"/>
        </pc:sldMkLst>
        <pc:spChg chg="mod">
          <ac:chgData name="Angela De Ocasio" userId="ab98c290-1ee0-4507-8205-ee8113b05c47" providerId="ADAL" clId="{2785F7C8-1319-4A55-A3E6-A7916DD6913E}" dt="2023-10-05T14:31:23.816" v="106" actId="20577"/>
          <ac:spMkLst>
            <pc:docMk/>
            <pc:sldMk cId="2169990233" sldId="264"/>
            <ac:spMk id="3" creationId="{FF97AC3E-964C-9C68-CE5C-73D293CE34EA}"/>
          </ac:spMkLst>
        </pc:spChg>
      </pc:sldChg>
      <pc:sldChg chg="modSp mod">
        <pc:chgData name="Angela De Ocasio" userId="ab98c290-1ee0-4507-8205-ee8113b05c47" providerId="ADAL" clId="{2785F7C8-1319-4A55-A3E6-A7916DD6913E}" dt="2023-10-04T18:30:08.735" v="54" actId="20577"/>
        <pc:sldMkLst>
          <pc:docMk/>
          <pc:sldMk cId="3063595034" sldId="266"/>
        </pc:sldMkLst>
        <pc:spChg chg="mod">
          <ac:chgData name="Angela De Ocasio" userId="ab98c290-1ee0-4507-8205-ee8113b05c47" providerId="ADAL" clId="{2785F7C8-1319-4A55-A3E6-A7916DD6913E}" dt="2023-10-04T18:30:08.735" v="54" actId="20577"/>
          <ac:spMkLst>
            <pc:docMk/>
            <pc:sldMk cId="3063595034" sldId="266"/>
            <ac:spMk id="3" creationId="{379758CD-C92D-7855-3F5F-8BB8000BDCF9}"/>
          </ac:spMkLst>
        </pc:spChg>
      </pc:sldChg>
      <pc:sldChg chg="addSp delSp modSp mod">
        <pc:chgData name="Angela De Ocasio" userId="ab98c290-1ee0-4507-8205-ee8113b05c47" providerId="ADAL" clId="{2785F7C8-1319-4A55-A3E6-A7916DD6913E}" dt="2023-10-04T18:30:51.435" v="55" actId="13926"/>
        <pc:sldMkLst>
          <pc:docMk/>
          <pc:sldMk cId="1599259691" sldId="267"/>
        </pc:sldMkLst>
        <pc:spChg chg="add mod">
          <ac:chgData name="Angela De Ocasio" userId="ab98c290-1ee0-4507-8205-ee8113b05c47" providerId="ADAL" clId="{2785F7C8-1319-4A55-A3E6-A7916DD6913E}" dt="2023-10-04T18:30:51.435" v="55" actId="13926"/>
          <ac:spMkLst>
            <pc:docMk/>
            <pc:sldMk cId="1599259691" sldId="267"/>
            <ac:spMk id="5" creationId="{0894591A-0BB5-DA48-29C6-8B49D17C87B1}"/>
          </ac:spMkLst>
        </pc:spChg>
        <pc:graphicFrameChg chg="del mod">
          <ac:chgData name="Angela De Ocasio" userId="ab98c290-1ee0-4507-8205-ee8113b05c47" providerId="ADAL" clId="{2785F7C8-1319-4A55-A3E6-A7916DD6913E}" dt="2023-10-04T18:22:04.269" v="24" actId="21"/>
          <ac:graphicFrameMkLst>
            <pc:docMk/>
            <pc:sldMk cId="1599259691" sldId="267"/>
            <ac:graphicFrameMk id="2" creationId="{266001CE-CB55-26C2-F5A5-71D7421DF0EC}"/>
          </ac:graphicFrameMkLst>
        </pc:graphicFrameChg>
        <pc:graphicFrameChg chg="add del mod">
          <ac:chgData name="Angela De Ocasio" userId="ab98c290-1ee0-4507-8205-ee8113b05c47" providerId="ADAL" clId="{2785F7C8-1319-4A55-A3E6-A7916DD6913E}" dt="2023-10-04T18:22:31.987" v="32" actId="21"/>
          <ac:graphicFrameMkLst>
            <pc:docMk/>
            <pc:sldMk cId="1599259691" sldId="267"/>
            <ac:graphicFrameMk id="3" creationId="{DF96B5DD-FE3C-8EB2-691B-6AB2DB84C38D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5383DD-C7BA-419F-B387-5A5908A75D7C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6C1300-D3FE-420D-9012-DF2400C49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13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6A3B4-4D7F-41FA-94BC-F494536E726A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26A0D-0D85-4DDC-86BD-F42907BDA186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6190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6A3B4-4D7F-41FA-94BC-F494536E726A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26A0D-0D85-4DDC-86BD-F42907BDA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620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6A3B4-4D7F-41FA-94BC-F494536E726A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26A0D-0D85-4DDC-86BD-F42907BDA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292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6A3B4-4D7F-41FA-94BC-F494536E726A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26A0D-0D85-4DDC-86BD-F42907BDA18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441391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6A3B4-4D7F-41FA-94BC-F494536E726A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26A0D-0D85-4DDC-86BD-F42907BDA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9152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6A3B4-4D7F-41FA-94BC-F494536E726A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26A0D-0D85-4DDC-86BD-F42907BDA18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621237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6A3B4-4D7F-41FA-94BC-F494536E726A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26A0D-0D85-4DDC-86BD-F42907BDA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8574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6A3B4-4D7F-41FA-94BC-F494536E726A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26A0D-0D85-4DDC-86BD-F42907BDA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4322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6A3B4-4D7F-41FA-94BC-F494536E726A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26A0D-0D85-4DDC-86BD-F42907BDA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111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6A3B4-4D7F-41FA-94BC-F494536E726A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26A0D-0D85-4DDC-86BD-F42907BDA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268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6A3B4-4D7F-41FA-94BC-F494536E726A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26A0D-0D85-4DDC-86BD-F42907BDA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352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6A3B4-4D7F-41FA-94BC-F494536E726A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26A0D-0D85-4DDC-86BD-F42907BDA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30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6A3B4-4D7F-41FA-94BC-F494536E726A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26A0D-0D85-4DDC-86BD-F42907BDA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135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6A3B4-4D7F-41FA-94BC-F494536E726A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26A0D-0D85-4DDC-86BD-F42907BDA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680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6A3B4-4D7F-41FA-94BC-F494536E726A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26A0D-0D85-4DDC-86BD-F42907BDA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974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6A3B4-4D7F-41FA-94BC-F494536E726A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26A0D-0D85-4DDC-86BD-F42907BDA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466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6A3B4-4D7F-41FA-94BC-F494536E726A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26A0D-0D85-4DDC-86BD-F42907BDA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149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DF6A3B4-4D7F-41FA-94BC-F494536E726A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7426A0D-0D85-4DDC-86BD-F42907BDA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916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nam04.safelinks.protection.outlook.com/?url=https%3A%2F%2Fhcpsathleticprotection.com%2F&amp;data=05%7C01%7Cangela.deocasio%40hcps.net%7C1a80142938a24ccf927b08db6bae89a2%7C10a8fdf9c2ff4e0d9c191fe2c188164a%7C0%7C0%7C638222169649319774%7CUnknown%7CTWFpbGZsb3d8eyJWIjoiMC4wLjAwMDAiLCJQIjoiV2luMzIiLCJBTiI6Ik1haWwiLCJXVCI6Mn0%3D%7C3000%7C%7C%7C&amp;sdata=lyrK4%2FDCWpqhMKsg0eUwECVq9WaW4TkmMjjXYLJbtTg%3D&amp;reserved=0" TargetMode="External"/><Relationship Id="rId2" Type="http://schemas.openxmlformats.org/officeDocument/2006/relationships/hyperlink" Target="https://nam04.safelinks.protection.outlook.com/?url=http%3A%2F%2Fwww.nfhslearn.com%2F&amp;data=05%7C01%7Cangela.deocasio%40hcps.net%7C1a80142938a24ccf927b08db6bae89a2%7C10a8fdf9c2ff4e0d9c191fe2c188164a%7C0%7C0%7C638222169649319774%7CUnknown%7CTWFpbGZsb3d8eyJWIjoiMC4wLjAwMDAiLCJQIjoiV2luMzIiLCJBTiI6Ik1haWwiLCJXVCI6Mn0%3D%7C3000%7C%7C%7C&amp;sdata=bnL2DE7DSi%2BxcA6%2FN1RndnC8DkTP2pwLXo9TSDBs03k%3D&amp;reserved=0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nam04.safelinks.protection.outlook.com/?url=https%3A%2F%2Fnfhslearn.com%2Fcourses%2Fheat-illness-prevention-2&amp;data=05%7C01%7Cangela.deocasio%40hcps.net%7C1a80142938a24ccf927b08db6bae89a2%7C10a8fdf9c2ff4e0d9c191fe2c188164a%7C0%7C0%7C638222169649476015%7CUnknown%7CTWFpbGZsb3d8eyJWIjoiMC4wLjAwMDAiLCJQIjoiV2luMzIiLCJBTiI6Ik1haWwiLCJXVCI6Mn0%3D%7C3000%7C%7C%7C&amp;sdata=QwqRk3w%2FQAc46GdPVstNa%2BRdLim533C9W8tblT%2B6l7g%3D&amp;reserved=0" TargetMode="External"/><Relationship Id="rId2" Type="http://schemas.openxmlformats.org/officeDocument/2006/relationships/hyperlink" Target="https://nam04.safelinks.protection.outlook.com/?url=https%3A%2F%2Fnfhslearn.com%2Fcourses%2Fconcussion-in-sports-2&amp;data=05%7C01%7Cangela.deocasio%40hcps.net%7C1a80142938a24ccf927b08db6bae89a2%7C10a8fdf9c2ff4e0d9c191fe2c188164a%7C0%7C0%7C638222169649476015%7CUnknown%7CTWFpbGZsb3d8eyJWIjoiMC4wLjAwMDAiLCJQIjoiV2luMzIiLCJBTiI6Ik1haWwiLCJXVCI6Mn0%3D%7C3000%7C%7C%7C&amp;sdata=kcta1jpravo4RUFODcwXDsHc3YIYBuf1UGQBWurDlUU%3D&amp;reserved=0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nam04.safelinks.protection.outlook.com/?url=http%3A%2F%2Fwww.nfhslearn.com%2F&amp;data=05%7C01%7Cangela.deocasio%40hcps.net%7C1a80142938a24ccf927b08db6bae89a2%7C10a8fdf9c2ff4e0d9c191fe2c188164a%7C0%7C0%7C638222169649476015%7CUnknown%7CTWFpbGZsb3d8eyJWIjoiMC4wLjAwMDAiLCJQIjoiV2luMzIiLCJBTiI6Ik1haWwiLCJXVCI6Mn0%3D%7C3000%7C%7C%7C&amp;sdata=LAZMZVy9aYKYf7%2BLcNsiTe7uQ2IJoDDBMDBwt4PYiKU%3D&amp;reserved=0" TargetMode="External"/><Relationship Id="rId4" Type="http://schemas.openxmlformats.org/officeDocument/2006/relationships/hyperlink" Target="https://nam04.safelinks.protection.outlook.com/?url=https%3A%2F%2Fnfhslearn.com%2Fcourses%2Fsudden-cardiac-arrest&amp;data=05%7C01%7Cangela.deocasio%40hcps.net%7C1a80142938a24ccf927b08db6bae89a2%7C10a8fdf9c2ff4e0d9c191fe2c188164a%7C0%7C0%7C638222169649476015%7CUnknown%7CTWFpbGZsb3d8eyJWIjoiMC4wLjAwMDAiLCJQIjoiV2luMzIiLCJBTiI6Ik1haWwiLCJXVCI6Mn0%3D%7C3000%7C%7C%7C&amp;sdata=KySmYGOuhcSNVzE3qL2pIyflX4axvn6FA7%2FgVqz4X1U%3D&amp;reserved=0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nam04.safelinks.protection.outlook.com/?url=http%3A%2F%2Fwww.nfhslearn.com%2F&amp;data=05%7C01%7Cangela.deocasio%40hcps.net%7C1a80142938a24ccf927b08db6bae89a2%7C10a8fdf9c2ff4e0d9c191fe2c188164a%7C0%7C0%7C638222169649476015%7CUnknown%7CTWFpbGZsb3d8eyJWIjoiMC4wLjAwMDAiLCJQIjoiV2luMzIiLCJBTiI6Ik1haWwiLCJXVCI6Mn0%3D%7C3000%7C%7C%7C&amp;sdata=LAZMZVy9aYKYf7%2BLcNsiTe7uQ2IJoDDBMDBwt4PYiKU%3D&amp;reserved=0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thleticclearancefhsaahome.org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hcpsathleticprotection.com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nfhslearn.com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nam04.safelinks.protection.outlook.com/?url=https%3A%2F%2Fathleticclearance.fhsaahome.org%2F&amp;data=05%7C01%7Cangela.deocasio%40hcps.net%7C1a80142938a24ccf927b08db6bae89a2%7C10a8fdf9c2ff4e0d9c191fe2c188164a%7C0%7C0%7C638222169649319774%7CUnknown%7CTWFpbGZsb3d8eyJWIjoiMC4wLjAwMDAiLCJQIjoiV2luMzIiLCJBTiI6Ik1haWwiLCJXVCI6Mn0%3D%7C3000%7C%7C%7C&amp;sdata=pPVJMWnLvgL4Y%2BBQTR%2FIt3rAQiFzi4ZKH0jmPJXsTTQ%3D&amp;reserved=0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illsboroughschools.org/athleticforms" TargetMode="External"/><Relationship Id="rId2" Type="http://schemas.openxmlformats.org/officeDocument/2006/relationships/hyperlink" Target="http://www.hillsboroughschools.org/athleticforms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55" name="Rectangle 1054">
            <a:extLst>
              <a:ext uri="{FF2B5EF4-FFF2-40B4-BE49-F238E27FC236}">
                <a16:creationId xmlns:a16="http://schemas.microsoft.com/office/drawing/2014/main" id="{BA5E6D9F-ADF6-4EDC-AEA3-327837B1C7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0C4C1D-FE85-1CB4-8F1F-13F1B09309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964" y="685799"/>
            <a:ext cx="5512251" cy="311065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Bienvenido  Alonso HIGH School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403EA9-2181-100D-97A1-99DBE42290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0982" y="3843868"/>
            <a:ext cx="5383369" cy="1559405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  <a:ea typeface="ADLaM Display" panose="02010000000000000000" pitchFamily="2" charset="0"/>
                <a:cs typeface="ADLaM Display" panose="02010000000000000000" pitchFamily="2" charset="0"/>
              </a:rPr>
              <a:t>Instrucciones a seguir para la registracion de Deportes en Español </a:t>
            </a:r>
          </a:p>
        </p:txBody>
      </p:sp>
      <p:sp>
        <p:nvSpPr>
          <p:cNvPr id="1057" name="Rectangle 1056">
            <a:extLst>
              <a:ext uri="{FF2B5EF4-FFF2-40B4-BE49-F238E27FC236}">
                <a16:creationId xmlns:a16="http://schemas.microsoft.com/office/drawing/2014/main" id="{9F46B8C3-F7F0-46EF-BA37-85EAC0A859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5999" y="0"/>
            <a:ext cx="6096001" cy="685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innerShdw blurRad="63500" dist="31750" dir="10800000">
              <a:prstClr val="black">
                <a:alpha val="42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x_Picture 1">
            <a:extLst>
              <a:ext uri="{FF2B5EF4-FFF2-40B4-BE49-F238E27FC236}">
                <a16:creationId xmlns:a16="http://schemas.microsoft.com/office/drawing/2014/main" id="{A39F56F2-83C8-2124-996C-E1A807BDAD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20908" y="509482"/>
            <a:ext cx="2364317" cy="2364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 useBgFill="1">
        <p:nvSpPr>
          <p:cNvPr id="1059" name="Rectangle 1058">
            <a:extLst>
              <a:ext uri="{FF2B5EF4-FFF2-40B4-BE49-F238E27FC236}">
                <a16:creationId xmlns:a16="http://schemas.microsoft.com/office/drawing/2014/main" id="{5C4E602F-1A91-4F05-BC98-8DA3DA4956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5999" y="3383280"/>
            <a:ext cx="6096002" cy="914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61" name="Rectangle 1060">
            <a:extLst>
              <a:ext uri="{FF2B5EF4-FFF2-40B4-BE49-F238E27FC236}">
                <a16:creationId xmlns:a16="http://schemas.microsoft.com/office/drawing/2014/main" id="{774886D3-C3E1-48CD-9231-B79CC55544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98280" y="0"/>
            <a:ext cx="91440" cy="34747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group of sports balls and tennis rackets&#10;&#10;Description automatically generated">
            <a:extLst>
              <a:ext uri="{FF2B5EF4-FFF2-40B4-BE49-F238E27FC236}">
                <a16:creationId xmlns:a16="http://schemas.microsoft.com/office/drawing/2014/main" id="{ACC17DDE-FDC0-C9E3-92BA-3F7D57C0AF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2775" y="902550"/>
            <a:ext cx="2364317" cy="1578181"/>
          </a:xfrm>
          <a:prstGeom prst="rect">
            <a:avLst/>
          </a:prstGeom>
        </p:spPr>
      </p:pic>
      <p:pic>
        <p:nvPicPr>
          <p:cNvPr id="7" name="Picture 6" descr="A logo of a bird&#10;&#10;Description automatically generated">
            <a:extLst>
              <a:ext uri="{FF2B5EF4-FFF2-40B4-BE49-F238E27FC236}">
                <a16:creationId xmlns:a16="http://schemas.microsoft.com/office/drawing/2014/main" id="{1EFC435A-EC42-0C7B-AD55-B020FE1C0AD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0690" y="3843868"/>
            <a:ext cx="4858059" cy="2739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0214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713A8CC-6538-36E1-838A-5B29A17B7CD2}"/>
              </a:ext>
            </a:extLst>
          </p:cNvPr>
          <p:cNvSpPr txBox="1"/>
          <p:nvPr/>
        </p:nvSpPr>
        <p:spPr>
          <a:xfrm>
            <a:off x="487110" y="854578"/>
            <a:ext cx="11639456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s-US" sz="12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B. </a:t>
            </a:r>
            <a:r>
              <a:rPr lang="es-US" sz="12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Certificado de Nacimiento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s-US" sz="1200" b="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s-US" sz="12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Todos los estudiantes atletas deben presentar un certificado de nacimiento **</a:t>
            </a:r>
            <a:endParaRPr lang="en-US" sz="1200" dirty="0">
              <a:solidFill>
                <a:schemeClr val="accent1">
                  <a:lumMod val="50000"/>
                </a:schemeClr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s-US" sz="12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endParaRPr lang="en-US" sz="1200" dirty="0">
              <a:solidFill>
                <a:schemeClr val="accent1">
                  <a:lumMod val="50000"/>
                </a:schemeClr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s-US" sz="12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C. Pruebas de residencia</a:t>
            </a:r>
            <a:endParaRPr lang="en-US" sz="1200" dirty="0">
              <a:solidFill>
                <a:schemeClr val="accent1">
                  <a:lumMod val="50000"/>
                </a:schemeClr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s-US" sz="12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Cargue el comprobante de residencia (ejemplos: factura actual de electricidad/agua/gas en los últimos 30 días, completa,</a:t>
            </a:r>
            <a:endParaRPr lang="en-US" sz="1200" b="1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s-US" sz="12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Contrato de arrendamiento actual (todas las páginas), declaración de hipoteca dentro de los últimos 30 días, registro de impuestos que muestre la propiedad</a:t>
            </a:r>
            <a:endParaRPr lang="en-US" sz="1200" dirty="0">
              <a:solidFill>
                <a:schemeClr val="accent1">
                  <a:lumMod val="50000"/>
                </a:schemeClr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s-US" sz="12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exención).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s-US" sz="12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D. Certificados de video del curso requeridos por la FHSAA</a:t>
            </a:r>
            <a:endParaRPr lang="en-US" sz="1200" dirty="0">
              <a:solidFill>
                <a:schemeClr val="accent1">
                  <a:lumMod val="50000"/>
                </a:schemeClr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s-US" sz="12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Cargue las certificaciones requeridas individualmente como PDF o JPEG. Los certificados deben estar en el</a:t>
            </a:r>
            <a:endParaRPr lang="en-US" sz="1200" dirty="0">
              <a:solidFill>
                <a:schemeClr val="accent1">
                  <a:lumMod val="50000"/>
                </a:schemeClr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s-US" sz="12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nombre y con fecha posterior al 15 de mayo de 2022.</a:t>
            </a:r>
            <a:endParaRPr lang="en-US" sz="1200" dirty="0">
              <a:solidFill>
                <a:schemeClr val="accent1">
                  <a:lumMod val="50000"/>
                </a:schemeClr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s-US" sz="12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Videos requeridos: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1200" dirty="0">
              <a:solidFill>
                <a:schemeClr val="accent1">
                  <a:lumMod val="50000"/>
                </a:schemeClr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s-US" sz="1200" b="1" dirty="0">
                <a:solidFill>
                  <a:schemeClr val="accent1">
                    <a:lumMod val="50000"/>
                  </a:schemeClr>
                </a:solidFill>
                <a:effectLst/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1. Conmoción cerebral en los deportes</a:t>
            </a:r>
            <a:endParaRPr lang="en-US" sz="1200" dirty="0">
              <a:solidFill>
                <a:schemeClr val="accent1">
                  <a:lumMod val="50000"/>
                </a:schemeClr>
              </a:solidFill>
              <a:effectLst/>
              <a:highlight>
                <a:srgbClr val="FFFF00"/>
              </a:highligh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s-US" sz="1200" b="1" dirty="0">
                <a:solidFill>
                  <a:schemeClr val="accent1">
                    <a:lumMod val="50000"/>
                  </a:schemeClr>
                </a:solidFill>
                <a:effectLst/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2. Paro cardíaco repentino</a:t>
            </a:r>
            <a:endParaRPr lang="en-US" sz="1200" dirty="0">
              <a:solidFill>
                <a:schemeClr val="accent1">
                  <a:lumMod val="50000"/>
                </a:schemeClr>
              </a:solidFill>
              <a:effectLst/>
              <a:highlight>
                <a:srgbClr val="FFFF00"/>
              </a:highligh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s-US" sz="1200" b="1" dirty="0">
                <a:solidFill>
                  <a:schemeClr val="accent1">
                    <a:lumMod val="50000"/>
                  </a:schemeClr>
                </a:solidFill>
                <a:effectLst/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3. Prevención de enfermedades causadas por el calor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1200" dirty="0">
              <a:solidFill>
                <a:schemeClr val="accent1">
                  <a:lumMod val="50000"/>
                </a:schemeClr>
              </a:solidFill>
              <a:effectLst/>
              <a:highlight>
                <a:srgbClr val="FFFF00"/>
              </a:highligh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s-US" sz="12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Todos los cursos son gratuitos y completados en línea por el estudiante-atleta en </a:t>
            </a:r>
            <a:r>
              <a:rPr lang="es-US" sz="1200" b="1" u="sng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www.nfhslearn.com</a:t>
            </a:r>
            <a:endParaRPr lang="en-US" sz="1200" dirty="0">
              <a:solidFill>
                <a:schemeClr val="accent1">
                  <a:lumMod val="50000"/>
                </a:schemeClr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s-US" sz="12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E. Prueba de seguro</a:t>
            </a:r>
            <a:endParaRPr lang="en-US" sz="1200" dirty="0">
              <a:solidFill>
                <a:schemeClr val="accent1">
                  <a:lumMod val="50000"/>
                </a:schemeClr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s-US" sz="12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Cargue la tarjeta de seguro escolar obligatorio que se puede imprimir después de inscribir al estudiante atleta en:</a:t>
            </a:r>
            <a:endParaRPr lang="en-US" sz="1200" dirty="0">
              <a:solidFill>
                <a:schemeClr val="accent1">
                  <a:lumMod val="50000"/>
                </a:schemeClr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s-US" sz="1200" b="1" u="sng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https://hcpsathleticprotection.com/</a:t>
            </a:r>
            <a:endParaRPr lang="en-US" sz="1200" dirty="0">
              <a:solidFill>
                <a:schemeClr val="accent1">
                  <a:lumMod val="50000"/>
                </a:schemeClr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s-US" sz="12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F. Identificación con foto emitida por el gobierno</a:t>
            </a:r>
            <a:endParaRPr lang="en-US" sz="1200" dirty="0">
              <a:solidFill>
                <a:schemeClr val="accent1">
                  <a:lumMod val="50000"/>
                </a:schemeClr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s-US" sz="12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Cargue una identificación con foto emitida por el gobierno del padre o tutor legal que complete el registro. Dirección en</a:t>
            </a:r>
            <a:endParaRPr lang="en-US" sz="1200" dirty="0">
              <a:solidFill>
                <a:schemeClr val="accent1">
                  <a:lumMod val="50000"/>
                </a:schemeClr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s-US" sz="12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La identificación con foto debe coincidir con la dirección de la prueba de residencia requerida. La identificación con foto emitida por el gobierno no es</a:t>
            </a:r>
            <a:endParaRPr lang="en-US" sz="1200" dirty="0">
              <a:solidFill>
                <a:schemeClr val="accent1">
                  <a:lumMod val="50000"/>
                </a:schemeClr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s-US" sz="12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considerado el comprobante de residencia requerido.</a:t>
            </a:r>
            <a:endParaRPr lang="en-US" sz="1200" dirty="0">
              <a:solidFill>
                <a:schemeClr val="accent1">
                  <a:lumMod val="50000"/>
                </a:schemeClr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s-US" sz="12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G. Formularios específicos de la escuela</a:t>
            </a:r>
            <a:endParaRPr lang="en-US" sz="1200" dirty="0">
              <a:solidFill>
                <a:schemeClr val="accent1">
                  <a:lumMod val="50000"/>
                </a:schemeClr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s-US" sz="12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Las escuelas pueden requerir información adicional para la elegibilidad. Si es así, complete esta sección. Subir</a:t>
            </a:r>
            <a:endParaRPr lang="en-US" sz="1200" dirty="0">
              <a:solidFill>
                <a:schemeClr val="accent1">
                  <a:lumMod val="50000"/>
                </a:schemeClr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s-US" sz="12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formulario(s) completado(s) donde se muestra "Documentos adicionales". La escuela del estudiante</a:t>
            </a:r>
            <a:endParaRPr lang="en-US" sz="1200" dirty="0">
              <a:solidFill>
                <a:schemeClr val="accent1">
                  <a:lumMod val="50000"/>
                </a:schemeClr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s-US" sz="12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comunicar/proporcionar esta información.</a:t>
            </a:r>
            <a:endParaRPr lang="en-US" sz="1200" dirty="0">
              <a:solidFill>
                <a:schemeClr val="accent1">
                  <a:lumMod val="50000"/>
                </a:schemeClr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s-US" sz="12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endParaRPr lang="en-US" sz="1200" dirty="0">
              <a:solidFill>
                <a:schemeClr val="accent1">
                  <a:lumMod val="50000"/>
                </a:schemeClr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s-US" sz="12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Haga clic en "Guardar y continuar"</a:t>
            </a:r>
            <a:endParaRPr lang="en-US" sz="1200" dirty="0">
              <a:solidFill>
                <a:schemeClr val="accent1">
                  <a:lumMod val="50000"/>
                </a:schemeClr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9691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79758CD-C92D-7855-3F5F-8BB8000BDCF9}"/>
              </a:ext>
            </a:extLst>
          </p:cNvPr>
          <p:cNvSpPr txBox="1"/>
          <p:nvPr/>
        </p:nvSpPr>
        <p:spPr>
          <a:xfrm>
            <a:off x="1623701" y="726392"/>
            <a:ext cx="1184583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US" sz="12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</a:rPr>
              <a:t>Un</a:t>
            </a:r>
            <a:r>
              <a:rPr lang="es-US" sz="12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a vez que el Subdirector de Administración (APA) haya revisado su</a:t>
            </a:r>
            <a:endParaRPr lang="en-US" sz="12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US" sz="12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solicitud, recibirá un correo electrónico indicando que está aprobado </a:t>
            </a:r>
            <a:r>
              <a:rPr lang="es-US" sz="12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</a:rPr>
              <a:t>o denegado.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US" sz="12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*Si se le niega la participación, deberá corregir los puntos pendientes indicados y</a:t>
            </a:r>
            <a:endParaRPr lang="en-US" sz="12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US" sz="12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puede enviar un correo electrónico a la APA solicitando que su solicitud sea revisada nuevamente.</a:t>
            </a:r>
            <a:endParaRPr lang="en-US" sz="12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US" sz="12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Una vez que haya recibido un correo electrónico que indica que el estudiante atleta está autorizado para</a:t>
            </a:r>
            <a:endParaRPr lang="en-US" sz="12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US" sz="12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Participar en deportes</a:t>
            </a:r>
            <a:r>
              <a:rPr lang="es-US" sz="12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</a:rPr>
              <a:t>.</a:t>
            </a:r>
            <a:endParaRPr lang="es-US" sz="1200" b="1" dirty="0">
              <a:solidFill>
                <a:schemeClr val="accent1">
                  <a:lumMod val="50000"/>
                </a:schemeClr>
              </a:solidFill>
              <a:effectLst/>
              <a:latin typeface="Cambria" panose="02040503050406030204" pitchFamily="18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US" sz="12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</a:rPr>
              <a:t>Recibirá un correo electrónico el cual deberá </a:t>
            </a:r>
            <a:r>
              <a:rPr lang="es-US" sz="12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Proporcionar a su entrenador 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US" sz="12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 </a:t>
            </a:r>
            <a:endParaRPr lang="en-US" sz="12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US" sz="12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Según las Políticas 40.1.1, 41.1 y 42.1.1 de la FHSAA, todos los estudiantes atletas deben</a:t>
            </a:r>
            <a:endParaRPr lang="en-US" sz="12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US" sz="12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vea los siguientes cursos GRATUITOS de NFHS Learn anualmente.</a:t>
            </a:r>
            <a:endParaRPr lang="en-US" sz="12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US" sz="12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 </a:t>
            </a:r>
            <a:endParaRPr lang="en-US" sz="12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US" sz="12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1. Conmoción cerebral en los deportes: lo que necesita saber</a:t>
            </a:r>
            <a:endParaRPr lang="en-US" sz="12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US" sz="1200" b="1" u="sng" dirty="0">
                <a:solidFill>
                  <a:schemeClr val="accent1">
                    <a:lumMod val="50000"/>
                  </a:schemeClr>
                </a:solidFill>
                <a:effectLst/>
                <a:highlight>
                  <a:srgbClr val="FFFF00"/>
                </a:highlight>
                <a:latin typeface="Cambria" panose="02040503050406030204" pitchFamily="18" charset="0"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https://nfhslearn.com/courses/concussion-in-sports-2</a:t>
            </a:r>
            <a:endParaRPr lang="en-US" sz="1200" dirty="0">
              <a:solidFill>
                <a:schemeClr val="accent1">
                  <a:lumMod val="50000"/>
                </a:schemeClr>
              </a:solidFill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US" sz="1200" b="1" dirty="0">
                <a:solidFill>
                  <a:schemeClr val="accent1">
                    <a:lumMod val="50000"/>
                  </a:schemeClr>
                </a:solidFill>
                <a:effectLst/>
                <a:highlight>
                  <a:srgbClr val="FFFF00"/>
                </a:highlight>
                <a:latin typeface="Cambria" panose="02040503050406030204" pitchFamily="18" charset="0"/>
                <a:ea typeface="Calibri" panose="020F0502020204030204" pitchFamily="34" charset="0"/>
              </a:rPr>
              <a:t>2. Prevención de enfermedades causadas por el calor</a:t>
            </a:r>
            <a:endParaRPr lang="en-US" sz="1200" dirty="0">
              <a:solidFill>
                <a:schemeClr val="accent1">
                  <a:lumMod val="50000"/>
                </a:schemeClr>
              </a:solidFill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US" sz="1200" b="1" u="sng" dirty="0">
                <a:solidFill>
                  <a:schemeClr val="accent1">
                    <a:lumMod val="50000"/>
                  </a:schemeClr>
                </a:solidFill>
                <a:effectLst/>
                <a:highlight>
                  <a:srgbClr val="FFFF00"/>
                </a:highlight>
                <a:latin typeface="Cambria" panose="02040503050406030204" pitchFamily="18" charset="0"/>
                <a:ea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https://nfhslearn.com/courses/heat-illness-prevention-2</a:t>
            </a:r>
            <a:endParaRPr lang="en-US" sz="1200" dirty="0">
              <a:solidFill>
                <a:schemeClr val="accent1">
                  <a:lumMod val="50000"/>
                </a:schemeClr>
              </a:solidFill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US" sz="1200" b="1" dirty="0">
                <a:solidFill>
                  <a:schemeClr val="accent1">
                    <a:lumMod val="50000"/>
                  </a:schemeClr>
                </a:solidFill>
                <a:effectLst/>
                <a:highlight>
                  <a:srgbClr val="FFFF00"/>
                </a:highlight>
                <a:latin typeface="Cambria" panose="02040503050406030204" pitchFamily="18" charset="0"/>
                <a:ea typeface="Calibri" panose="020F0502020204030204" pitchFamily="34" charset="0"/>
              </a:rPr>
              <a:t>3. Paro cardíaco repentino</a:t>
            </a:r>
            <a:endParaRPr lang="en-US" sz="1200" dirty="0">
              <a:solidFill>
                <a:schemeClr val="accent1">
                  <a:lumMod val="50000"/>
                </a:schemeClr>
              </a:solidFill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US" sz="1200" b="1" u="sng" dirty="0">
                <a:solidFill>
                  <a:schemeClr val="accent1">
                    <a:lumMod val="50000"/>
                  </a:schemeClr>
                </a:solidFill>
                <a:effectLst/>
                <a:highlight>
                  <a:srgbClr val="FFFF00"/>
                </a:highlight>
                <a:latin typeface="Cambria" panose="02040503050406030204" pitchFamily="18" charset="0"/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https://nfhslearn.com/courses/sudden-cardiac-arrest</a:t>
            </a:r>
            <a:endParaRPr lang="en-US" sz="1200" dirty="0">
              <a:solidFill>
                <a:schemeClr val="accent1">
                  <a:lumMod val="50000"/>
                </a:schemeClr>
              </a:solidFill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US" sz="1200" b="1" dirty="0">
                <a:solidFill>
                  <a:schemeClr val="accent1">
                    <a:lumMod val="50000"/>
                  </a:schemeClr>
                </a:solidFill>
                <a:effectLst/>
                <a:highlight>
                  <a:srgbClr val="FFFF00"/>
                </a:highlight>
                <a:latin typeface="Cambria" panose="02040503050406030204" pitchFamily="18" charset="0"/>
                <a:ea typeface="Calibri" panose="020F0502020204030204" pitchFamily="34" charset="0"/>
              </a:rPr>
              <a:t> </a:t>
            </a:r>
            <a:endParaRPr lang="en-US" sz="1200" b="1" dirty="0">
              <a:solidFill>
                <a:schemeClr val="accent1">
                  <a:lumMod val="50000"/>
                </a:schemeClr>
              </a:solidFill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US" sz="12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Paso 1: Ve a </a:t>
            </a:r>
            <a:r>
              <a:rPr lang="es-US" sz="1200" b="1" u="sng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www.nfhslearn.com</a:t>
            </a:r>
            <a:r>
              <a:rPr lang="es-US" sz="12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.</a:t>
            </a:r>
            <a:endParaRPr lang="en-US" sz="12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US" sz="12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Paso 2: "Inicie sesión" en su cuenta utilizando la dirección de correo electrónico y la contraseña que proporcionó inicialmente </a:t>
            </a:r>
            <a:endParaRPr lang="en-US" sz="12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US" sz="12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Si no tiene una cuenta, "Regístrese" para obtener una cuenta.</a:t>
            </a:r>
            <a:endParaRPr lang="en-US" sz="12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US" sz="12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Paso 3: Haga clic en "Cursos" en la parte superior de la página.</a:t>
            </a:r>
            <a:endParaRPr lang="en-US" sz="12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US" sz="12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Paso 4: Desplácese hacia abajo hasta el curso específico de la lista de cursos.</a:t>
            </a:r>
            <a:endParaRPr lang="en-US" sz="12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US" sz="12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Paso 5: Haga clic en "Ver curso".</a:t>
            </a:r>
            <a:endParaRPr lang="en-US" sz="12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5950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94591A-0BB5-DA48-29C6-8B49D17C87B1}"/>
              </a:ext>
            </a:extLst>
          </p:cNvPr>
          <p:cNvSpPr txBox="1"/>
          <p:nvPr/>
        </p:nvSpPr>
        <p:spPr>
          <a:xfrm>
            <a:off x="1589519" y="1119498"/>
            <a:ext cx="8398379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US" sz="1800" b="1" dirty="0">
                <a:solidFill>
                  <a:schemeClr val="bg2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Paso 6: Haga clic en "Ordenar curso".</a:t>
            </a:r>
            <a:endParaRPr lang="en-US" sz="1400" b="1" dirty="0">
              <a:solidFill>
                <a:schemeClr val="bg2">
                  <a:lumMod val="50000"/>
                </a:schemeClr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US" sz="1800" b="1" dirty="0">
                <a:solidFill>
                  <a:schemeClr val="bg2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Paso 7: Seleccione "Yo mismo" si el curso será completado por usted.</a:t>
            </a:r>
            <a:endParaRPr lang="en-US" sz="1400" b="1" dirty="0">
              <a:solidFill>
                <a:schemeClr val="bg2">
                  <a:lumMod val="50000"/>
                </a:schemeClr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US" sz="1800" b="1" dirty="0">
                <a:solidFill>
                  <a:schemeClr val="bg2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Paso 8: Haga clic en "Continuar" y siga las instrucciones en pantalla para finalizar el proceso de pago.</a:t>
            </a:r>
            <a:endParaRPr lang="en-US" sz="1400" b="1" dirty="0">
              <a:solidFill>
                <a:schemeClr val="bg2">
                  <a:lumMod val="50000"/>
                </a:schemeClr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US" sz="1800" b="1" dirty="0">
                <a:solidFill>
                  <a:schemeClr val="bg2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(Nota: No hay tarifa para estos cursos).</a:t>
            </a:r>
            <a:endParaRPr lang="en-US" sz="1400" b="1" dirty="0">
              <a:solidFill>
                <a:schemeClr val="bg2">
                  <a:lumMod val="50000"/>
                </a:schemeClr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US" sz="1800" b="1" dirty="0">
                <a:solidFill>
                  <a:schemeClr val="bg2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Comenzar un curso</a:t>
            </a:r>
            <a:endParaRPr lang="en-US" sz="1400" b="1" dirty="0">
              <a:solidFill>
                <a:schemeClr val="bg2">
                  <a:lumMod val="50000"/>
                </a:schemeClr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US" sz="1800" b="1" dirty="0">
                <a:solidFill>
                  <a:schemeClr val="bg2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Paso 1: Ve a </a:t>
            </a:r>
            <a:r>
              <a:rPr lang="es-US" sz="1800" b="1" u="sng" dirty="0">
                <a:solidFill>
                  <a:schemeClr val="bg2">
                    <a:lumMod val="50000"/>
                  </a:schemeClr>
                </a:solidFill>
                <a:effectLst/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www.nfhslearn.com</a:t>
            </a:r>
            <a:r>
              <a:rPr lang="es-US" sz="1800" b="1" dirty="0">
                <a:solidFill>
                  <a:schemeClr val="bg2">
                    <a:lumMod val="50000"/>
                  </a:schemeClr>
                </a:solidFill>
                <a:effectLst/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en-US" sz="1400" b="1" dirty="0">
              <a:solidFill>
                <a:schemeClr val="bg2">
                  <a:lumMod val="50000"/>
                </a:schemeClr>
              </a:solidFill>
              <a:effectLst/>
              <a:highlight>
                <a:srgbClr val="FFFF00"/>
              </a:highligh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US" sz="1800" b="1" dirty="0">
                <a:solidFill>
                  <a:schemeClr val="bg2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Paso 2: "Inicie sesión" en su cuenta utilizando la dirección de correo electrónico y la contraseña que proporcionó en</a:t>
            </a:r>
            <a:endParaRPr lang="en-US" sz="1400" b="1" dirty="0">
              <a:solidFill>
                <a:schemeClr val="bg2">
                  <a:lumMod val="50000"/>
                </a:schemeClr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US" sz="1800" b="1" dirty="0">
                <a:solidFill>
                  <a:schemeClr val="bg2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Hora de registrarse para obtener una cuenta </a:t>
            </a:r>
            <a:r>
              <a:rPr lang="es-US" sz="1800" b="1" dirty="0" err="1">
                <a:solidFill>
                  <a:schemeClr val="bg2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NFHSlearn</a:t>
            </a:r>
            <a:r>
              <a:rPr lang="es-US" sz="1800" b="1" dirty="0">
                <a:solidFill>
                  <a:schemeClr val="bg2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en-US" sz="1400" b="1" dirty="0">
              <a:solidFill>
                <a:schemeClr val="bg2">
                  <a:lumMod val="50000"/>
                </a:schemeClr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US" sz="1800" b="1" dirty="0">
                <a:solidFill>
                  <a:schemeClr val="bg2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Paso 3: Desde su "Panel de control", haga clic en "Mis cursos".</a:t>
            </a:r>
            <a:endParaRPr lang="en-US" sz="1400" b="1" dirty="0">
              <a:solidFill>
                <a:schemeClr val="bg2">
                  <a:lumMod val="50000"/>
                </a:schemeClr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US" sz="1800" b="1" dirty="0">
                <a:solidFill>
                  <a:schemeClr val="bg2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Paso 4: Haga clic en "Comenzar curso" en el curso que desea tomar.</a:t>
            </a:r>
            <a:endParaRPr lang="en-US" sz="1400" b="1" dirty="0">
              <a:solidFill>
                <a:schemeClr val="bg2">
                  <a:lumMod val="50000"/>
                </a:schemeClr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US" sz="1800" b="1" dirty="0">
                <a:solidFill>
                  <a:schemeClr val="bg2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endParaRPr lang="en-US" sz="1400" b="1" dirty="0">
              <a:solidFill>
                <a:schemeClr val="bg2">
                  <a:lumMod val="50000"/>
                </a:schemeClr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US" sz="1800" b="1" dirty="0">
                <a:solidFill>
                  <a:schemeClr val="bg2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Para obtener ayuda para ver el curso, comuníquese con el servicio de asistencia de NFHS. Hay una pestaña en la parte superior</a:t>
            </a:r>
            <a:endParaRPr lang="en-US" sz="1400" b="1" dirty="0">
              <a:solidFill>
                <a:schemeClr val="bg2">
                  <a:lumMod val="50000"/>
                </a:schemeClr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US" sz="1800" b="1" dirty="0">
                <a:solidFill>
                  <a:schemeClr val="bg2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esquina derecha de </a:t>
            </a:r>
            <a:r>
              <a:rPr lang="es-US" sz="1800" b="1" u="sng" dirty="0">
                <a:solidFill>
                  <a:schemeClr val="bg2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www.nfhslearn.com</a:t>
            </a:r>
            <a:r>
              <a:rPr lang="es-US" sz="1800" b="1" dirty="0">
                <a:solidFill>
                  <a:schemeClr val="bg2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. Si experimenta algún problema mientras toma el curso, seleccione la opción de ayuda de NFHS al (317) 565-2023</a:t>
            </a:r>
            <a:r>
              <a:rPr lang="es-US" sz="1800" b="1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en-US" sz="1400" b="1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259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3049ABD-DE55-B6A3-6743-79186A072B97}"/>
              </a:ext>
            </a:extLst>
          </p:cNvPr>
          <p:cNvSpPr txBox="1"/>
          <p:nvPr/>
        </p:nvSpPr>
        <p:spPr>
          <a:xfrm>
            <a:off x="1373380" y="1593476"/>
            <a:ext cx="8915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002060"/>
                </a:solidFill>
                <a:latin typeface="Cambria" panose="020405030504060302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 solicitud de participación deportiva solo se presentará electrónicamente y se puede encontrar en el</a:t>
            </a:r>
          </a:p>
          <a:p>
            <a:r>
              <a:rPr lang="es-ES" b="1" dirty="0">
                <a:solidFill>
                  <a:srgbClr val="002060"/>
                </a:solidFill>
                <a:latin typeface="Cambria" panose="020405030504060302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Sitio web del Departamento de Atletismo de las Escuelas Públicas del Condado de Hillsborough </a:t>
            </a:r>
          </a:p>
          <a:p>
            <a:r>
              <a:rPr lang="es-ES" b="1" dirty="0">
                <a:solidFill>
                  <a:srgbClr val="002060"/>
                </a:solidFill>
                <a:latin typeface="Cambria" panose="020405030504060302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https://www.hillsboroughschools.org o se puede acceder directamente en el sitio </a:t>
            </a:r>
          </a:p>
          <a:p>
            <a:r>
              <a:rPr lang="es-ES" b="1" dirty="0">
                <a:solidFill>
                  <a:srgbClr val="002060"/>
                </a:solidFill>
                <a:highlight>
                  <a:srgbClr val="FFFF00"/>
                </a:highlight>
                <a:latin typeface="Cambria" panose="020405030504060302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</a:t>
            </a:r>
            <a:r>
              <a:rPr lang="en-US" b="1" dirty="0">
                <a:solidFill>
                  <a:srgbClr val="002060"/>
                </a:solidFill>
                <a:highlight>
                  <a:srgbClr val="FFFF00"/>
                </a:highlight>
                <a:latin typeface="Cambria" panose="020405030504060302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r>
              <a:rPr lang="en-US" b="1" dirty="0" err="1">
                <a:solidFill>
                  <a:srgbClr val="002060"/>
                </a:solidFill>
                <a:highlight>
                  <a:srgbClr val="FFFF00"/>
                </a:highlight>
                <a:latin typeface="Cambria" panose="020405030504060302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athleticclearance</a:t>
            </a:r>
            <a:r>
              <a:rPr lang="en-US" b="1" dirty="0">
                <a:solidFill>
                  <a:srgbClr val="002060"/>
                </a:solidFill>
                <a:highlight>
                  <a:srgbClr val="FFFF00"/>
                </a:highlight>
                <a:latin typeface="Cambria" panose="020405030504060302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(fhsaahome.org)</a:t>
            </a:r>
            <a:endParaRPr lang="es-ES" b="1" dirty="0">
              <a:solidFill>
                <a:srgbClr val="002060"/>
              </a:solidFill>
              <a:highlight>
                <a:srgbClr val="FFFF00"/>
              </a:highlight>
              <a:latin typeface="Cambria" panose="02040503050406030204" pitchFamily="18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s-ES" b="1" dirty="0">
                <a:solidFill>
                  <a:srgbClr val="002060"/>
                </a:solidFill>
                <a:latin typeface="Cambria" panose="020405030504060302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Todos los estudiantes deberán completar, enviar y recibir la verificación de la autorización antes de que se les permita participar en Deportes o en cualquier escuela pública del condado de Hillsborough. Esto incluye la participación en el condicionamiento, Pruebas, prácticas, concursos y actividades aprobadas fuera de temporada.</a:t>
            </a:r>
            <a:endParaRPr lang="es-ES" b="1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4713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7755F47-3F0D-5D95-2A90-2CC77C42BE15}"/>
              </a:ext>
            </a:extLst>
          </p:cNvPr>
          <p:cNvSpPr txBox="1"/>
          <p:nvPr/>
        </p:nvSpPr>
        <p:spPr>
          <a:xfrm>
            <a:off x="2001370" y="1028343"/>
            <a:ext cx="818925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US" sz="18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Para completar con éxito este proceso, lea todo este documento antes de comenzar el registro.</a:t>
            </a:r>
            <a:endParaRPr lang="en-US" sz="18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US" sz="18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Procese y asegúrese de escanear todos los documentos requeridos para cargarlos cuando se le solicite.</a:t>
            </a:r>
            <a:endParaRPr lang="en-US" sz="18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US" sz="18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 </a:t>
            </a:r>
            <a:endParaRPr lang="en-US" sz="18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US" sz="18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En la página de inicio de sesión, haga clic en "Registrarse" debajo del cuadro de inicio de sesión. El padre o tutor legal debe registrar al estudiante-</a:t>
            </a:r>
            <a:endParaRPr lang="en-US" sz="18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US" sz="18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atleta y usar la dirección de correo electrónico del padre o tutor legal.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US" sz="18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El estudiante-atleta deberá firmar todos los documentos así como el padre o tutor legal.</a:t>
            </a:r>
            <a:endParaRPr lang="en-US" sz="18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US" sz="18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Antes de comenzar, necesitará los siguientes documentos disponibles para completar el proceso de registro:</a:t>
            </a:r>
            <a:endParaRPr lang="en-US" sz="18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US" sz="18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1. EL2/Físico: debe incluir el sello del médico, la firma y la fecha en la página, </a:t>
            </a:r>
            <a:r>
              <a:rPr lang="es-US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</a:rPr>
              <a:t>también el numero de licencia del Doctor.</a:t>
            </a:r>
            <a:endParaRPr lang="en-US" sz="18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US" sz="18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2. Comprobante de compra o tarjeta de seguro escolar.</a:t>
            </a:r>
            <a:endParaRPr lang="en-US" sz="18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57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85C5C81-186D-DF66-F0D7-DABBC1B87A96}"/>
              </a:ext>
            </a:extLst>
          </p:cNvPr>
          <p:cNvSpPr txBox="1"/>
          <p:nvPr/>
        </p:nvSpPr>
        <p:spPr>
          <a:xfrm>
            <a:off x="988526" y="1113801"/>
            <a:ext cx="1057387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US" sz="1800" b="1" u="sng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Información del seguro</a:t>
            </a:r>
            <a:endParaRPr lang="en-US" sz="1800" dirty="0">
              <a:solidFill>
                <a:schemeClr val="accent1">
                  <a:lumMod val="50000"/>
                </a:schemeClr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US" sz="18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El seguro escolar es obligatorio y debe comprarse en línea:</a:t>
            </a:r>
            <a:endParaRPr lang="en-US" sz="1800" dirty="0">
              <a:solidFill>
                <a:schemeClr val="accent1">
                  <a:lumMod val="50000"/>
                </a:schemeClr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US" sz="1800" b="1" u="sng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https://hcpsathleticprotection.com/</a:t>
            </a:r>
            <a:endParaRPr lang="en-US" sz="1800" dirty="0">
              <a:solidFill>
                <a:schemeClr val="accent1">
                  <a:lumMod val="50000"/>
                </a:schemeClr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US" sz="18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Proceso de inscripción, si es necesario:</a:t>
            </a:r>
            <a:endParaRPr lang="en-US" sz="1800" dirty="0">
              <a:solidFill>
                <a:schemeClr val="accent1">
                  <a:lumMod val="50000"/>
                </a:schemeClr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US" sz="18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Haga clic en "visitante por primera vez" en la página de inicio o ingrese su información de inicio de sesión y siga el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s-US" sz="18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Indicaciones.</a:t>
            </a:r>
            <a:endParaRPr lang="en-US" sz="1800" dirty="0">
              <a:solidFill>
                <a:schemeClr val="accent1">
                  <a:lumMod val="50000"/>
                </a:schemeClr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US" sz="18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Haga clic en: Condado de Hillsborough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s-US" sz="18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Seleccionar escuela secundaria</a:t>
            </a:r>
            <a:endParaRPr lang="en-US" sz="1800" dirty="0">
              <a:solidFill>
                <a:schemeClr val="accent1">
                  <a:lumMod val="50000"/>
                </a:schemeClr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Seleccione el Seguro:</a:t>
            </a:r>
            <a:endParaRPr lang="en-US" sz="1800" dirty="0">
              <a:solidFill>
                <a:schemeClr val="accent1">
                  <a:lumMod val="50000"/>
                </a:schemeClr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US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</a:t>
            </a:r>
            <a:r>
              <a:rPr lang="es-US" sz="18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l grupo de más alto nivel en el que participará tu estudiante-atleta</a:t>
            </a:r>
            <a:endParaRPr lang="en-US" sz="1800" dirty="0">
              <a:solidFill>
                <a:schemeClr val="accent1">
                  <a:lumMod val="50000"/>
                </a:schemeClr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US" sz="18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Grupo A: $60 Fútbol y Lacrosse y todos los deportes en el Grupo B y Grupo C</a:t>
            </a:r>
            <a:endParaRPr lang="en-US" sz="1800" dirty="0">
              <a:solidFill>
                <a:schemeClr val="accent1">
                  <a:lumMod val="50000"/>
                </a:schemeClr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US" sz="18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Grupo B: $40 Voleibol, Fútbol, Baloncesto, Lucha Libre, Béisbol y Softbol y todos los deportes</a:t>
            </a:r>
            <a:endParaRPr lang="en-US" sz="1800" dirty="0">
              <a:solidFill>
                <a:schemeClr val="accent1">
                  <a:lumMod val="50000"/>
                </a:schemeClr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US" sz="18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Grupo C: $30 Porristas, Cross Country, Golf, Natación, Atletismo, Tenis, Baile de Banderas </a:t>
            </a:r>
            <a:endParaRPr lang="en-US" sz="1800" dirty="0">
              <a:solidFill>
                <a:schemeClr val="accent1">
                  <a:lumMod val="50000"/>
                </a:schemeClr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US" sz="18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Fútbol, ROTC, Gerentes de equipo.</a:t>
            </a:r>
            <a:endParaRPr lang="en-US" sz="1800" dirty="0">
              <a:solidFill>
                <a:schemeClr val="accent1">
                  <a:lumMod val="50000"/>
                </a:schemeClr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205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E54C6D0-D955-137C-FAE5-B2A3CECBD8B3}"/>
              </a:ext>
            </a:extLst>
          </p:cNvPr>
          <p:cNvSpPr txBox="1"/>
          <p:nvPr/>
        </p:nvSpPr>
        <p:spPr>
          <a:xfrm>
            <a:off x="1732429" y="1305341"/>
            <a:ext cx="872714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US" sz="18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3. Certificado de nacimiento </a:t>
            </a:r>
            <a:endParaRPr lang="en-US" sz="18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US" sz="18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4. Prueba de residencia (ejemplos: factura actual de electricidad Agua o luz </a:t>
            </a:r>
            <a:r>
              <a:rPr lang="es-US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</a:rPr>
              <a:t>con fecha reciente, o </a:t>
            </a:r>
            <a:r>
              <a:rPr lang="es-US" sz="18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contrato de arrendamiento actual</a:t>
            </a:r>
            <a:r>
              <a:rPr lang="en-US" sz="1800" b="1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  <a:r>
              <a:rPr lang="es-US" sz="18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Incluya todas las páginas de arrendamiento) </a:t>
            </a:r>
            <a:r>
              <a:rPr lang="es-US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</a:rPr>
              <a:t>D</a:t>
            </a:r>
            <a:r>
              <a:rPr lang="es-US" sz="18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eclaración de hipoteca dentro de los últimos 30 días, registro de impuestos que muestre la propiedad</a:t>
            </a:r>
            <a:endParaRPr lang="en-US" sz="18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US" sz="18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5. </a:t>
            </a:r>
            <a:r>
              <a:rPr lang="es-US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</a:rPr>
              <a:t>Licencia de conducir </a:t>
            </a:r>
            <a:r>
              <a:rPr lang="es-US" sz="18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(esto es además de la prueba de residencia actual). La identificación con foto emitida por el gobierno debe incluir</a:t>
            </a:r>
            <a:endParaRPr lang="en-US" sz="18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US" sz="18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Dirección en la identificación.</a:t>
            </a:r>
            <a:endParaRPr lang="en-US" sz="18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US" sz="18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6. Certificados para los tres videos FHSAA requeridos (a nombre del estudiante) de </a:t>
            </a:r>
            <a:r>
              <a:rPr lang="es-US" sz="1800" b="1" u="sng" dirty="0">
                <a:solidFill>
                  <a:schemeClr val="accent1">
                    <a:lumMod val="50000"/>
                  </a:schemeClr>
                </a:solidFill>
                <a:effectLst/>
                <a:highlight>
                  <a:srgbClr val="FFFF00"/>
                </a:highlight>
                <a:latin typeface="Cambria" panose="02040503050406030204" pitchFamily="18" charset="0"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nfhslearn.com</a:t>
            </a:r>
            <a:r>
              <a:rPr lang="es-US" sz="18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. Escanear documentos por separado </a:t>
            </a:r>
            <a:endParaRPr lang="en-US" sz="18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422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8CFC7CC-8050-43C9-B226-208F36A36405}"/>
              </a:ext>
            </a:extLst>
          </p:cNvPr>
          <p:cNvSpPr txBox="1"/>
          <p:nvPr/>
        </p:nvSpPr>
        <p:spPr>
          <a:xfrm>
            <a:off x="860214" y="1551563"/>
            <a:ext cx="10471572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s-US" sz="14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Los videos deben completarse después del 15 de mayo del año en curso para ser aceptados </a:t>
            </a:r>
            <a:r>
              <a:rPr lang="es-US" sz="14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durante el año escolar</a:t>
            </a:r>
            <a:endParaRPr lang="en-US" sz="1400" dirty="0">
              <a:solidFill>
                <a:schemeClr val="accent1">
                  <a:lumMod val="50000"/>
                </a:schemeClr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/>
            <a:r>
              <a:rPr lang="es-US" sz="14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Siga estos pasos para registrarse una vez en el sitio web de Athletic Clearing: </a:t>
            </a:r>
            <a:r>
              <a:rPr lang="es-US" sz="1400" b="1" u="sng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https://athleticclearance.fhsaahome.org/</a:t>
            </a:r>
            <a:endParaRPr lang="en-US" sz="1400" dirty="0">
              <a:solidFill>
                <a:schemeClr val="accent1">
                  <a:lumMod val="50000"/>
                </a:schemeClr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/>
            <a:r>
              <a:rPr lang="es-US" sz="14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Menú desplegable por año:</a:t>
            </a:r>
            <a:endParaRPr lang="en-US" sz="1400" dirty="0">
              <a:solidFill>
                <a:schemeClr val="accent1">
                  <a:lumMod val="50000"/>
                </a:schemeClr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/>
            <a:r>
              <a:rPr lang="es-US" sz="14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Seleccione </a:t>
            </a:r>
            <a:r>
              <a:rPr lang="es-US" sz="1400" b="1" dirty="0">
                <a:solidFill>
                  <a:schemeClr val="accent1">
                    <a:lumMod val="50000"/>
                  </a:schemeClr>
                </a:solidFill>
                <a:effectLst/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2023-2024</a:t>
            </a:r>
            <a:endParaRPr lang="en-US" sz="1400" dirty="0">
              <a:solidFill>
                <a:schemeClr val="accent1">
                  <a:lumMod val="50000"/>
                </a:schemeClr>
              </a:solidFill>
              <a:effectLst/>
              <a:highlight>
                <a:srgbClr val="FFFF00"/>
              </a:highligh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/>
            <a:r>
              <a:rPr lang="es-US" sz="14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Seleccione la escuela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y </a:t>
            </a:r>
            <a:r>
              <a:rPr lang="en-US" sz="1400" b="1" dirty="0" err="1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elija</a:t>
            </a: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el </a:t>
            </a:r>
            <a:r>
              <a:rPr lang="es-US" sz="14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deporte</a:t>
            </a:r>
            <a:endParaRPr lang="en-US" sz="1400" dirty="0">
              <a:solidFill>
                <a:schemeClr val="accent1">
                  <a:lumMod val="50000"/>
                </a:schemeClr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/>
            <a:r>
              <a:rPr lang="es-US" sz="14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Haga clic en el primer deporte en el que el estudiante esté interesado en participar. </a:t>
            </a:r>
          </a:p>
          <a:p>
            <a:pPr lvl="1"/>
            <a:r>
              <a:rPr lang="es-US" sz="14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A continuación, agregue deportes(es) aditivos, seleccionando</a:t>
            </a:r>
            <a:endParaRPr lang="en-US" sz="1400" dirty="0">
              <a:solidFill>
                <a:schemeClr val="accent1">
                  <a:lumMod val="50000"/>
                </a:schemeClr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/>
            <a:r>
              <a:rPr lang="es-US" sz="14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Añada Deporte nuevo para cada uno.</a:t>
            </a:r>
            <a:endParaRPr lang="en-US" sz="1400" dirty="0">
              <a:solidFill>
                <a:schemeClr val="accent1">
                  <a:lumMod val="50000"/>
                </a:schemeClr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/>
            <a:r>
              <a:rPr lang="es-US" sz="14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Haga clic en "Siguiente"</a:t>
            </a:r>
            <a:endParaRPr lang="en-US" sz="1400" dirty="0">
              <a:solidFill>
                <a:schemeClr val="accent1">
                  <a:lumMod val="50000"/>
                </a:schemeClr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/>
            <a:r>
              <a:rPr lang="es-US" sz="14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Paso 1: Información del estudiante</a:t>
            </a:r>
            <a:endParaRPr lang="en-US" sz="1400" dirty="0">
              <a:solidFill>
                <a:schemeClr val="accent1">
                  <a:lumMod val="50000"/>
                </a:schemeClr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/>
            <a:r>
              <a:rPr lang="es-US" sz="14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Completar/Actualizar todos los campos de información.</a:t>
            </a:r>
            <a:endParaRPr lang="en-US" sz="1400" dirty="0">
              <a:solidFill>
                <a:schemeClr val="accent1">
                  <a:lumMod val="50000"/>
                </a:schemeClr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/>
            <a:r>
              <a:rPr lang="es-US" sz="14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**El número de teléfono celular del estudiante se puede ingresar como (000) 000-0000**</a:t>
            </a:r>
            <a:endParaRPr lang="en-US" sz="1400" dirty="0">
              <a:solidFill>
                <a:schemeClr val="accent1">
                  <a:lumMod val="50000"/>
                </a:schemeClr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/>
            <a:r>
              <a:rPr lang="es-US" sz="14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Historial de inscripción</a:t>
            </a:r>
            <a:endParaRPr lang="en-US" sz="1400" dirty="0">
              <a:solidFill>
                <a:schemeClr val="accent1">
                  <a:lumMod val="50000"/>
                </a:schemeClr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/>
            <a:r>
              <a:rPr lang="es-US" sz="14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Haga clic en uno:</a:t>
            </a:r>
            <a:endParaRPr lang="en-US" sz="1400" dirty="0">
              <a:solidFill>
                <a:schemeClr val="accent1">
                  <a:lumMod val="50000"/>
                </a:schemeClr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/>
            <a:r>
              <a:rPr lang="en-US" sz="14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sym typeface="Symbol" panose="05050102010706020507" pitchFamily="18" charset="2"/>
              </a:rPr>
              <a:t></a:t>
            </a:r>
            <a:r>
              <a:rPr lang="es-US" sz="14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Mi estudiante nunca ha asistido a una escuela secundaria diferente. Estudiantes que han asistido a la misma escuela secundaria</a:t>
            </a:r>
            <a:endParaRPr lang="en-US" sz="1400" dirty="0">
              <a:solidFill>
                <a:schemeClr val="accent1">
                  <a:lumMod val="50000"/>
                </a:schemeClr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/>
            <a:r>
              <a:rPr lang="es-US" sz="14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desde que ingresó al 9º grado y nunca se ha transferido hacia o desde otra escuela secundaria.</a:t>
            </a:r>
            <a:endParaRPr lang="en-US" sz="1400" dirty="0">
              <a:solidFill>
                <a:schemeClr val="accent1">
                  <a:lumMod val="50000"/>
                </a:schemeClr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622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8910E82-03F0-4A30-82A4-09C75C527D8D}"/>
              </a:ext>
            </a:extLst>
          </p:cNvPr>
          <p:cNvSpPr txBox="1"/>
          <p:nvPr/>
        </p:nvSpPr>
        <p:spPr>
          <a:xfrm>
            <a:off x="1307507" y="1162228"/>
            <a:ext cx="832506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sym typeface="Symbol" panose="05050102010706020507" pitchFamily="18" charset="2"/>
              </a:rPr>
              <a:t></a:t>
            </a:r>
            <a:r>
              <a:rPr lang="es-US" sz="18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 Elija el año escolar 2023-2024</a:t>
            </a:r>
            <a:endParaRPr lang="en-US" sz="18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s-US" sz="18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 Seleccione primari</a:t>
            </a:r>
            <a:r>
              <a:rPr lang="es-US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</a:rPr>
              <a:t>a o segundaria 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sym typeface="Symbol" panose="05050102010706020507" pitchFamily="18" charset="2"/>
              </a:rPr>
              <a:t></a:t>
            </a:r>
            <a:r>
              <a:rPr lang="es-US" sz="18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 El estudiante </a:t>
            </a:r>
            <a:r>
              <a:rPr lang="es-US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</a:rPr>
              <a:t>que viene </a:t>
            </a:r>
            <a:r>
              <a:rPr lang="es-US" sz="18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de otra escuela: Esto se aplica a los estudiantes que comenzaron el 9º grado en un alto grado</a:t>
            </a:r>
            <a:endParaRPr lang="en-US" sz="18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US" sz="18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y se han transferido a esta escuela en algún momento mientras estaban en la escuela secundaria. Si este es su caso, introduzca</a:t>
            </a:r>
            <a:endParaRPr lang="en-US" sz="18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US" sz="18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El nombre de la escuela secundaria con ciudad y estado, al que  el estudiante asistió anteriormente.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US" sz="18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Haga clic en "Guardar y continuar"</a:t>
            </a:r>
            <a:endParaRPr lang="en-US" sz="18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US" sz="18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Paso 2: Información del padre/tutor legal</a:t>
            </a:r>
            <a:endParaRPr lang="en-US" sz="18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US" sz="18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Complete las casillas y asegúrese de que toda la información sea completa y precisa.</a:t>
            </a:r>
            <a:endParaRPr lang="en-US" sz="18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969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A075B23-12F8-FBAE-48FA-4EC3BA7D0C88}"/>
              </a:ext>
            </a:extLst>
          </p:cNvPr>
          <p:cNvSpPr txBox="1"/>
          <p:nvPr/>
        </p:nvSpPr>
        <p:spPr>
          <a:xfrm>
            <a:off x="1631576" y="889843"/>
            <a:ext cx="892884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US" sz="18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Anuncio de reclutamiento universitario de NCSA</a:t>
            </a:r>
            <a:endParaRPr lang="en-US" sz="18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US" sz="18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Por favor, no se sienta obligado a hacer clic en sí. Si selecciona sí, será contactado por una agencia de ventas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US" sz="18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representante.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US" sz="18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Su entrenador y / o personal de apoyo escolar en su escuela podrán ayudarlo con la Universidad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O </a:t>
            </a:r>
            <a:r>
              <a:rPr lang="es-US" sz="18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Proceso de reclutamiento.</a:t>
            </a:r>
            <a:endParaRPr lang="en-US" sz="18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US" sz="18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 </a:t>
            </a:r>
            <a:endParaRPr lang="en-US" sz="18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US" sz="18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Paso 3: Historia clínica</a:t>
            </a:r>
            <a:endParaRPr lang="en-US" sz="18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US" sz="18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Complete el cuestionario</a:t>
            </a:r>
            <a:r>
              <a:rPr lang="es-US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</a:rPr>
              <a:t> y </a:t>
            </a:r>
            <a:r>
              <a:rPr lang="es-US" sz="18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Haga clic en "Guardar y continuar"</a:t>
            </a:r>
            <a:endParaRPr lang="en-US" sz="18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US" sz="18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 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US" sz="18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Paso 4: Programa</a:t>
            </a:r>
            <a:endParaRPr lang="en-US" sz="18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US" sz="18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Seleccione el Grupo de Seguro comprado en función de la cantidad pagada y el deporte de participación. Para múltiples</a:t>
            </a:r>
            <a:endParaRPr lang="en-US" sz="18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US" sz="18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Atletas deportivos, seleccione el grupo del deporte con la cantidad más alta pagada.</a:t>
            </a:r>
            <a:endParaRPr lang="en-US" sz="18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US" sz="18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Haga clic en "Guardar y continuar"</a:t>
            </a:r>
            <a:endParaRPr lang="en-US" sz="18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242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F97AC3E-964C-9C68-CE5C-73D293CE34EA}"/>
              </a:ext>
            </a:extLst>
          </p:cNvPr>
          <p:cNvSpPr txBox="1"/>
          <p:nvPr/>
        </p:nvSpPr>
        <p:spPr>
          <a:xfrm>
            <a:off x="1718982" y="751344"/>
            <a:ext cx="875403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US" sz="18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Paso 5: Firmas</a:t>
            </a:r>
            <a:endParaRPr lang="en-US" sz="18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US" sz="18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Lea cada instrucción y escriba el nombre y apellido del estudiante </a:t>
            </a:r>
            <a:endParaRPr lang="en-US" sz="18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US" sz="18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 </a:t>
            </a:r>
            <a:endParaRPr lang="en-US" sz="18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US" sz="18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Haga clic en "Guardar y continuar"</a:t>
            </a:r>
            <a:endParaRPr lang="en-US" sz="18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US" sz="18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 </a:t>
            </a:r>
            <a:endParaRPr lang="en-US" sz="18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US" sz="18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Paso 6, Sección de Archivos / Cargas Los documentos deben escanearse y cargarse por sección requerida.</a:t>
            </a:r>
            <a:endParaRPr lang="en-US" sz="18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US" sz="18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Tenga en cuenta que los documentos requeridos con varias páginas se pueden cargar como páginas individualmente en  </a:t>
            </a:r>
            <a:r>
              <a:rPr lang="es-US" sz="1800" b="1" dirty="0">
                <a:solidFill>
                  <a:schemeClr val="accent1">
                    <a:lumMod val="50000"/>
                  </a:schemeClr>
                </a:solidFill>
                <a:effectLst/>
                <a:highlight>
                  <a:srgbClr val="FFFF00"/>
                </a:highlight>
                <a:latin typeface="Cambria" panose="02040503050406030204" pitchFamily="18" charset="0"/>
                <a:ea typeface="Calibri" panose="020F0502020204030204" pitchFamily="34" charset="0"/>
                <a:hlinkClick r:id="rId2"/>
              </a:rPr>
              <a:t>www.hillsboroughschools.org/athleticforms</a:t>
            </a:r>
            <a:endParaRPr lang="en-US" sz="1800" dirty="0">
              <a:solidFill>
                <a:schemeClr val="accent1">
                  <a:lumMod val="50000"/>
                </a:schemeClr>
              </a:solidFill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US" sz="18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como PDF o JPEG.***</a:t>
            </a:r>
            <a:endParaRPr lang="en-US" sz="18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s-US" sz="18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 </a:t>
            </a:r>
            <a:endParaRPr lang="en-US" sz="18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AutoNum type="alphaUcPeriod"/>
            </a:pPr>
            <a:r>
              <a:rPr lang="es-US" sz="1800" b="1" dirty="0">
                <a:solidFill>
                  <a:schemeClr val="accent1">
                    <a:lumMod val="50000"/>
                  </a:schemeClr>
                </a:solidFill>
                <a:effectLst/>
                <a:highlight>
                  <a:srgbClr val="FFFF00"/>
                </a:highlight>
                <a:latin typeface="Cambria" panose="02040503050406030204" pitchFamily="18" charset="0"/>
                <a:ea typeface="Calibri" panose="020F0502020204030204" pitchFamily="34" charset="0"/>
              </a:rPr>
              <a:t>EL2 </a:t>
            </a:r>
            <a:r>
              <a:rPr lang="en-US" dirty="0">
                <a:highlight>
                  <a:srgbClr val="FFFF00"/>
                </a:highlight>
                <a:hlinkClick r:id="rId3"/>
              </a:rPr>
              <a:t>Athletics / Student Forms (hillsboroughschools.org)</a:t>
            </a:r>
            <a:r>
              <a:rPr lang="es-US" sz="1800" b="1" dirty="0">
                <a:solidFill>
                  <a:schemeClr val="accent1">
                    <a:lumMod val="50000"/>
                  </a:schemeClr>
                </a:solidFill>
                <a:effectLst/>
                <a:highlight>
                  <a:srgbClr val="FFFF00"/>
                </a:highlight>
                <a:latin typeface="Cambria" panose="02040503050406030204" pitchFamily="18" charset="0"/>
                <a:ea typeface="Calibri" panose="020F0502020204030204" pitchFamily="34" charset="0"/>
              </a:rPr>
              <a:t> </a:t>
            </a:r>
            <a:r>
              <a:rPr lang="es-US" sz="18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examen físico deportivo aprobado desde esta sección y cargarlo después de haber sido completado por el personal adecuado. El físico debe estar sellado, firmado y fechado por el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US" sz="18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personal médico para ser válido.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US" sz="18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Subir el archivo al cuadro que dice: </a:t>
            </a:r>
            <a:r>
              <a:rPr lang="es-US" sz="1800" b="1" dirty="0" err="1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Upload</a:t>
            </a:r>
            <a:r>
              <a:rPr lang="es-US" sz="1800" b="1" dirty="0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 EL2/</a:t>
            </a:r>
            <a:r>
              <a:rPr lang="es-US" sz="1800" b="1" dirty="0" err="1">
                <a:solidFill>
                  <a:schemeClr val="accent1">
                    <a:lumMod val="50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</a:rPr>
              <a:t>Physical</a:t>
            </a:r>
            <a:endParaRPr lang="es-US" sz="1800" b="1" dirty="0">
              <a:solidFill>
                <a:schemeClr val="accent1">
                  <a:lumMod val="50000"/>
                </a:schemeClr>
              </a:solidFill>
              <a:effectLst/>
              <a:latin typeface="Cambria" panose="020405030504060302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990233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5885</TotalTime>
  <Words>1832</Words>
  <Application>Microsoft Office PowerPoint</Application>
  <PresentationFormat>Widescreen</PresentationFormat>
  <Paragraphs>148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 Black</vt:lpstr>
      <vt:lpstr>Calibri</vt:lpstr>
      <vt:lpstr>Cambria</vt:lpstr>
      <vt:lpstr>Century Gothic</vt:lpstr>
      <vt:lpstr>Wingdings 3</vt:lpstr>
      <vt:lpstr>Slice</vt:lpstr>
      <vt:lpstr>Bienvenido  Alonso HIGH School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Bienvenido Alonso HIGH School</dc:title>
  <dc:creator>Angela De Ocasio</dc:creator>
  <cp:lastModifiedBy>Angela De Ocasio</cp:lastModifiedBy>
  <cp:revision>2</cp:revision>
  <dcterms:created xsi:type="dcterms:W3CDTF">2023-08-28T18:00:41Z</dcterms:created>
  <dcterms:modified xsi:type="dcterms:W3CDTF">2023-10-05T14:33:54Z</dcterms:modified>
</cp:coreProperties>
</file>